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E6_19123D3D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omments/modernComment_2E8_8D0C257A.xml" ContentType="application/vnd.ms-powerpoint.comment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745" r:id="rId3"/>
    <p:sldId id="748" r:id="rId4"/>
    <p:sldId id="746" r:id="rId5"/>
    <p:sldId id="733" r:id="rId6"/>
    <p:sldId id="740" r:id="rId7"/>
    <p:sldId id="741" r:id="rId8"/>
    <p:sldId id="693" r:id="rId9"/>
    <p:sldId id="738" r:id="rId10"/>
    <p:sldId id="739" r:id="rId11"/>
    <p:sldId id="695" r:id="rId12"/>
    <p:sldId id="696" r:id="rId13"/>
    <p:sldId id="734" r:id="rId14"/>
    <p:sldId id="698" r:id="rId15"/>
    <p:sldId id="742" r:id="rId16"/>
    <p:sldId id="743" r:id="rId17"/>
    <p:sldId id="699" r:id="rId18"/>
    <p:sldId id="700" r:id="rId19"/>
    <p:sldId id="701" r:id="rId20"/>
    <p:sldId id="703" r:id="rId21"/>
    <p:sldId id="717" r:id="rId22"/>
    <p:sldId id="716" r:id="rId23"/>
    <p:sldId id="704" r:id="rId24"/>
    <p:sldId id="744" r:id="rId25"/>
    <p:sldId id="705" r:id="rId26"/>
    <p:sldId id="706" r:id="rId27"/>
    <p:sldId id="707" r:id="rId28"/>
    <p:sldId id="708" r:id="rId29"/>
    <p:sldId id="709" r:id="rId30"/>
    <p:sldId id="710" r:id="rId31"/>
    <p:sldId id="711" r:id="rId32"/>
    <p:sldId id="718" r:id="rId33"/>
    <p:sldId id="719" r:id="rId34"/>
    <p:sldId id="713" r:id="rId35"/>
    <p:sldId id="714" r:id="rId36"/>
    <p:sldId id="720" r:id="rId37"/>
    <p:sldId id="721" r:id="rId38"/>
    <p:sldId id="722" r:id="rId39"/>
    <p:sldId id="723" r:id="rId40"/>
    <p:sldId id="724" r:id="rId41"/>
    <p:sldId id="725" r:id="rId42"/>
    <p:sldId id="727" r:id="rId43"/>
    <p:sldId id="726" r:id="rId44"/>
    <p:sldId id="728" r:id="rId45"/>
    <p:sldId id="730" r:id="rId46"/>
    <p:sldId id="729" r:id="rId47"/>
    <p:sldId id="731" r:id="rId48"/>
    <p:sldId id="732" r:id="rId49"/>
    <p:sldId id="690" r:id="rId50"/>
    <p:sldId id="747" r:id="rId51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48"/>
            <p14:sldId id="746"/>
            <p14:sldId id="733"/>
            <p14:sldId id="740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742"/>
            <p14:sldId id="743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731"/>
            <p14:sldId id="732"/>
            <p14:sldId id="690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3AC5D-EA8F-7344-98AF-3FF92D70F995}" v="2" dt="2022-12-15T15:39:48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C625A8C-25D3-4FED-AFDA-07EB2124CBD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A455E4A8-9843-4869-A91B-02B387A742AA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118B4A7-6C25-1D4C-9220-52366DD80A3F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220999AB-4A73-4FB7-BA1D-CAB308480915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F512ADD-1D0B-A444-A04E-01A53065B03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E3A160C0-9CAD-AC47-B30F-F9434D37736E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C7335EC-E190-E941-A637-3CF46A6EE0B5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144A3A32-41D2-FB4D-8D3E-9EF8F5E83266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A7DE0994-D1F6-7744-9982-E8189E43DD24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C5080B25-9D56-4A44-8C63-84A5FFF9B77F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BFE4A6D-C041-EB4A-8A81-5ACA6B55C2CB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F7183314-05CB-AB43-9521-65E4B52736B6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A106E45C-8F45-7345-9AEF-336F6E60D27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E0219ED4-DAD8-9143-B549-00C5DD8633F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FA4E53A-4912-A44F-A30B-6DDEE779EEA6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02733A7-3890-B44C-8426-41A428BDDF9E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EB846006-F1E9-7C46-BCAC-88C6C0196D0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E6B581C-6479-E049-8705-1091EF7303A7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A39FE340-CFB3-C043-9D35-D914022CB09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887F928-099D-B340-A8B0-343AE30F7C73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C56B11D-06EB-594F-95B9-C070B20AEB83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CE1E8D3C-0867-594D-B1E6-22F3A11FF4E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427CF2E-B307-884F-BFA7-1E6FE85E4E2D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418E5860-27A7-4546-B8FC-03067B28C468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77BF247-132D-4D41-BA4C-1CB95A70F8E0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A6D2D2D-20F4-5643-B4C8-F37F4B08D19E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71627254-031F-9A48-8299-5FD0B11CD74A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98359AAF-F954-E54E-ABE6-1C6E40ED8AE0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2CE46A4-4472-E64E-A063-D60ECAAD72C7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EE1333B0-5768-DA47-A046-21C538CA3728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A166C52-9FF1-4340-834E-15F9EFBAF2AA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13B1C77-7DA7-6948-92BF-06DABFA1D4BD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3B2D7C4-3E28-7742-814A-E520E2D1D72E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5D0958F-E273-2F43-8B66-639EBA68B4A0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37D1BDC-5BF7-D949-8C03-FD616864B720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E63A3DE-57E8-5A41-A09A-55992E5C5B47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C4F74DCF-6877-8843-AA73-ADAE7A85B10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480950EB-0A98-5E43-876A-FD654985BB5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4093BC9-FF3F-B540-BF96-A62A260F1261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2A669442-D06C-6F41-A826-F1EDB4A5CD6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AA3D91F-1B9D-2C47-8717-7FF4C9C316F0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4AD946B1-5D29-C140-92FF-6C134E0A1D5D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8BED2A28-1152-1345-95F9-647C8B862DD2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D6C9624-B413-7A4F-A875-96591C21B217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15/12/22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15/12/22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857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1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3015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58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eekun.com/dex/download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Analisi dei dati</a:t>
            </a:r>
            <a:endParaRPr lang="it-IT" dirty="0" err="1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Roba da donne!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L'algoritmo è il cuore e il cervello del nostro programma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serie di numeri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Prendere in input dei dati dall'utente e memorizzarli sottoforma di lista di numeri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 dirty="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 dirty="0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il dataset Pokémon ed esplorarlo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dirty="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dirty="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Leggere il dataset Pokémon ed esplorarlo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7D12FA-4190-AD9A-7469-0A527756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19" y="3039713"/>
            <a:ext cx="2803824" cy="32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Charizard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>
                <a:latin typeface="Roboto Light"/>
                <a:ea typeface="Roboto Light"/>
                <a:cs typeface="Calibri"/>
              </a:rPr>
              <a:t> since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Computer Science teacher in public school since 2017 (currently serving at ITT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Pitagora</a:t>
            </a:r>
            <a:r>
              <a:rPr lang="en-US" sz="2000">
                <a:latin typeface="Roboto Light"/>
                <a:ea typeface="Roboto Light"/>
                <a:cs typeface="Calibri"/>
              </a:rPr>
              <a:t> – Bari)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Machine Learning teacher @ </a:t>
            </a:r>
            <a:r>
              <a:rPr lang="en-US" sz="200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>
                <a:latin typeface="Roboto Light"/>
                <a:ea typeface="Roboto Light"/>
                <a:cs typeface="Calibri"/>
              </a:rPr>
              <a:t> since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Favourite</a:t>
            </a:r>
            <a:r>
              <a:rPr lang="en-US" sz="2000">
                <a:latin typeface="Roboto Light"/>
                <a:ea typeface="Roboto Light"/>
                <a:cs typeface="Calibri"/>
              </a:rPr>
              <a:t> languages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2781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95596"/>
            <a:ext cx="8629650" cy="47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in una lista</a:t>
            </a:r>
            <a:endParaRPr lang="en-US" sz="2000" dirty="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 dirty="0">
                <a:latin typeface="Roboto Light"/>
                <a:ea typeface="+mn-lt"/>
                <a:cs typeface="+mn-lt"/>
              </a:rPr>
              <a:t>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il dataset Pokémon ed esplorarlo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 dirty="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 dirty="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dirty="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dirty="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 dirty="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 dirty="0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 22 Beginners'Day </a:t>
            </a:r>
            <a:endParaRPr lang="it-IT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6576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):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dirty="0" err="1">
                <a:latin typeface="Roboto Light"/>
                <a:ea typeface="Roboto Light"/>
              </a:rPr>
              <a:t>Pepposaur</a:t>
            </a:r>
            <a:r>
              <a:rPr lang="it-IT" dirty="0">
                <a:latin typeface="Roboto Light"/>
                <a:ea typeface="Roboto Light"/>
              </a:rPr>
              <a:t> 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L'indice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2721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Utilizzando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>
                <a:latin typeface="Roboto Light"/>
                <a:ea typeface="Roboto Light"/>
                <a:cs typeface="Calibri"/>
              </a:rPr>
              <a:t> possiamo visualizzare anche le immagini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Feedback visivo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Immagini prese da </a:t>
            </a:r>
            <a:r>
              <a:rPr lang="it-IT" sz="2000">
                <a:latin typeface="Roboto Light"/>
                <a:ea typeface="+mn-lt"/>
                <a:cs typeface="+mn-lt"/>
                <a:hlinkClick r:id="rId3"/>
              </a:rPr>
              <a:t>https://veekun.com/dex/downloads</a:t>
            </a:r>
            <a:r>
              <a:rPr lang="it-IT" sz="2000">
                <a:latin typeface="Roboto Light"/>
                <a:ea typeface="+mn-lt"/>
                <a:cs typeface="+mn-lt"/>
              </a:rPr>
              <a:t> e ottimizzate</a:t>
            </a:r>
            <a:endParaRPr lang="it-IT" sz="2000">
              <a:latin typeface="Roboto Light"/>
              <a:ea typeface="Roboto Ligh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 #2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30162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le immagini dei Pokemon più simili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999063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è Python?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un linguaggio di programmazione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Ok, ma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che cos’è un programma?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programma </a:t>
            </a:r>
            <a:r>
              <a:rPr lang="it-IT" sz="2000">
                <a:latin typeface="Roboto Light"/>
                <a:ea typeface="Roboto Light"/>
                <a:cs typeface="Calibri"/>
              </a:rPr>
              <a:t>è un software che risolve un particolare problema/task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chiave: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output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Introduzione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559176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all’utente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calcoli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>
                <a:latin typeface="Roboto Light"/>
                <a:ea typeface="Roboto Light"/>
                <a:cs typeface="Calibri"/>
              </a:rPr>
              <a:t> o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endParaRPr lang="en-US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Introduction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494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  <a:cs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it-IT" dirty="0">
              <a:ea typeface="+mn-lt"/>
              <a:cs typeface="+mn-lt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Roboto Mono"/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male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input, 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output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”?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1861</Words>
  <Application>Microsoft Macintosh PowerPoint</Application>
  <PresentationFormat>Widescreen</PresentationFormat>
  <Paragraphs>304</Paragraphs>
  <Slides>50</Slides>
  <Notes>50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9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38</cp:revision>
  <cp:lastPrinted>2022-05-30T15:39:08Z</cp:lastPrinted>
  <dcterms:created xsi:type="dcterms:W3CDTF">2014-02-14T11:21:07Z</dcterms:created>
  <dcterms:modified xsi:type="dcterms:W3CDTF">2022-12-15T15:40:28Z</dcterms:modified>
</cp:coreProperties>
</file>